
<file path=[Content_Types].xml><?xml version="1.0" encoding="utf-8"?>
<Types xmlns="http://schemas.openxmlformats.org/package/2006/content-types">
  <Override PartName="/ppt/slides/slide3.xml" ContentType="application/vnd.openxmlformats-officedocument.presentationml.slide+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4.xml" ContentType="application/vnd.openxmlformats-officedocument.presentationml.slideLayout+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39" d="100"/>
          <a:sy n="139" d="100"/>
        </p:scale>
        <p:origin x="-81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43C4C-5E2C-A344-BF49-D243F63941A7}" type="datetimeFigureOut">
              <a:rPr lang="en-US" smtClean="0"/>
              <a:pPr/>
              <a:t>11/26/13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745504-2BAB-1542-A75C-F7A8C84D706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E43C4C-5E2C-A344-BF49-D243F63941A7}" type="datetimeFigureOut">
              <a:rPr lang="en-US" smtClean="0"/>
              <a:pPr/>
              <a:t>11/26/13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745504-2BAB-1542-A75C-F7A8C84D706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Italy Travel Itinerary </a:t>
            </a:r>
            <a:endParaRPr lang="en-US" dirty="0"/>
          </a:p>
        </p:txBody>
      </p:sp>
      <p:sp>
        <p:nvSpPr>
          <p:cNvPr id="3" name="Subtitle 2"/>
          <p:cNvSpPr>
            <a:spLocks noGrp="1"/>
          </p:cNvSpPr>
          <p:nvPr>
            <p:ph type="subTitle" idx="1"/>
          </p:nvPr>
        </p:nvSpPr>
        <p:spPr/>
        <p:txBody>
          <a:bodyPr/>
          <a:lstStyle/>
          <a:p>
            <a:r>
              <a:rPr lang="en-US" dirty="0" smtClean="0"/>
              <a:t>By Madalyn Isaac</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88947"/>
            <a:ext cx="8229600" cy="5042850"/>
          </a:xfrm>
        </p:spPr>
        <p:txBody>
          <a:bodyPr/>
          <a:lstStyle/>
          <a:p>
            <a:r>
              <a:rPr lang="en-US" dirty="0" smtClean="0"/>
              <a:t>A one way trip to Venice Italy after January 1, 2014 would cost 1,643.40 per person</a:t>
            </a:r>
            <a:endParaRPr lang="en-US" dirty="0"/>
          </a:p>
        </p:txBody>
      </p:sp>
      <p:pic>
        <p:nvPicPr>
          <p:cNvPr id="4" name="Picture 3" descr="Unknown.jpeg"/>
          <p:cNvPicPr>
            <a:picLocks noChangeAspect="1"/>
          </p:cNvPicPr>
          <p:nvPr/>
        </p:nvPicPr>
        <p:blipFill>
          <a:blip r:embed="rId2"/>
          <a:stretch>
            <a:fillRect/>
          </a:stretch>
        </p:blipFill>
        <p:spPr>
          <a:xfrm>
            <a:off x="4142037" y="3248104"/>
            <a:ext cx="3606800" cy="2247900"/>
          </a:xfrm>
          <a:prstGeom prst="rect">
            <a:avLst/>
          </a:prstGeom>
        </p:spPr>
      </p:pic>
      <p:sp>
        <p:nvSpPr>
          <p:cNvPr id="5" name="TextBox 4"/>
          <p:cNvSpPr txBox="1"/>
          <p:nvPr/>
        </p:nvSpPr>
        <p:spPr>
          <a:xfrm>
            <a:off x="837443" y="2453907"/>
            <a:ext cx="2595152" cy="923330"/>
          </a:xfrm>
          <a:prstGeom prst="rect">
            <a:avLst/>
          </a:prstGeom>
          <a:noFill/>
        </p:spPr>
        <p:txBody>
          <a:bodyPr wrap="square" rtlCol="0">
            <a:spAutoFit/>
          </a:bodyPr>
          <a:lstStyle/>
          <a:p>
            <a:r>
              <a:rPr lang="en-US" dirty="0" smtClean="0"/>
              <a:t>A passport costs $110 for the book plus $25 for an execution fee</a:t>
            </a:r>
            <a:endParaRPr lang="en-US" dirty="0"/>
          </a:p>
        </p:txBody>
      </p:sp>
      <p:pic>
        <p:nvPicPr>
          <p:cNvPr id="6" name="Picture 5" descr="passport.jpg"/>
          <p:cNvPicPr>
            <a:picLocks noChangeAspect="1"/>
          </p:cNvPicPr>
          <p:nvPr/>
        </p:nvPicPr>
        <p:blipFill>
          <a:blip r:embed="rId3"/>
          <a:stretch>
            <a:fillRect/>
          </a:stretch>
        </p:blipFill>
        <p:spPr>
          <a:xfrm>
            <a:off x="837443" y="3452428"/>
            <a:ext cx="1736685" cy="2179369"/>
          </a:xfrm>
          <a:prstGeom prst="rect">
            <a:avLst/>
          </a:prstGeom>
        </p:spPr>
      </p:pic>
      <p:sp>
        <p:nvSpPr>
          <p:cNvPr id="7" name="TextBox 6"/>
          <p:cNvSpPr txBox="1"/>
          <p:nvPr/>
        </p:nvSpPr>
        <p:spPr>
          <a:xfrm>
            <a:off x="4794590" y="1715243"/>
            <a:ext cx="2503125" cy="1477328"/>
          </a:xfrm>
          <a:prstGeom prst="rect">
            <a:avLst/>
          </a:prstGeom>
          <a:noFill/>
        </p:spPr>
        <p:txBody>
          <a:bodyPr wrap="square" rtlCol="0">
            <a:spAutoFit/>
          </a:bodyPr>
          <a:lstStyle/>
          <a:p>
            <a:r>
              <a:rPr lang="en-US" dirty="0" smtClean="0"/>
              <a:t>With the 2,000 U.S. dollars we are given when we convert it we would get 1,479.80 </a:t>
            </a:r>
            <a:r>
              <a:rPr lang="en-US" dirty="0"/>
              <a:t>E</a:t>
            </a:r>
            <a:r>
              <a:rPr lang="en-US" dirty="0" smtClean="0"/>
              <a:t>uros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6126"/>
            <a:ext cx="8229600" cy="5620038"/>
          </a:xfrm>
        </p:spPr>
        <p:txBody>
          <a:bodyPr/>
          <a:lstStyle/>
          <a:p>
            <a:pPr>
              <a:buNone/>
            </a:pPr>
            <a:r>
              <a:rPr lang="en-US" dirty="0" smtClean="0"/>
              <a:t> Health Risks</a:t>
            </a:r>
          </a:p>
          <a:p>
            <a:pPr>
              <a:buNone/>
            </a:pPr>
            <a:endParaRPr lang="en-US" dirty="0" smtClean="0"/>
          </a:p>
          <a:p>
            <a:pPr>
              <a:buFont typeface="Wingdings" pitchFamily="-65" charset="2"/>
              <a:buChar char=""/>
            </a:pPr>
            <a:r>
              <a:rPr lang="en-US" dirty="0" smtClean="0"/>
              <a:t>Make sure you are up to date on routine vaccines. Health risks also include rabies, you can get this from bats and other mammals so you should get vaccinated. You can get hepatitis A from the food and water; you can get hepatitis B from a new tattoo or piercing, or a medical procedure. </a:t>
            </a:r>
            <a:endParaRPr lang="en-US" dirty="0" smtClean="0">
              <a:latin typeface="Wingdings"/>
              <a:ea typeface="Wingdings"/>
              <a:cs typeface="Wingdings"/>
            </a:endParaRPr>
          </a:p>
          <a:p>
            <a:pPr>
              <a:buFont typeface="Wingdings" pitchFamily="-65" charset="2"/>
              <a:buChar char=""/>
            </a:pPr>
            <a:endParaRPr lang="en-US" dirty="0" smtClean="0"/>
          </a:p>
          <a:p>
            <a:pPr>
              <a:buFont typeface="Wingdings" pitchFamily="-65" charset="2"/>
              <a:buChar char=""/>
            </a:pPr>
            <a:endParaRPr lang="en-US" dirty="0"/>
          </a:p>
        </p:txBody>
      </p:sp>
      <p:pic>
        <p:nvPicPr>
          <p:cNvPr id="4" name="Picture 3" descr="blog-0342732001367965117.jpg"/>
          <p:cNvPicPr>
            <a:picLocks noChangeAspect="1"/>
          </p:cNvPicPr>
          <p:nvPr/>
        </p:nvPicPr>
        <p:blipFill>
          <a:blip r:embed="rId2"/>
          <a:stretch>
            <a:fillRect/>
          </a:stretch>
        </p:blipFill>
        <p:spPr>
          <a:xfrm>
            <a:off x="5623937" y="4837370"/>
            <a:ext cx="2369184" cy="175467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Country Resources</a:t>
            </a:r>
            <a:endParaRPr lang="en-US" dirty="0"/>
          </a:p>
        </p:txBody>
      </p:sp>
      <p:sp>
        <p:nvSpPr>
          <p:cNvPr id="3" name="Content Placeholder 2"/>
          <p:cNvSpPr>
            <a:spLocks noGrp="1"/>
          </p:cNvSpPr>
          <p:nvPr>
            <p:ph idx="1"/>
          </p:nvPr>
        </p:nvSpPr>
        <p:spPr/>
        <p:txBody>
          <a:bodyPr>
            <a:normAutofit/>
          </a:bodyPr>
          <a:lstStyle/>
          <a:p>
            <a:r>
              <a:rPr lang="en-US" dirty="0" smtClean="0"/>
              <a:t>Boat rides- (water taxi) This is a great way to be introduced to the “water city”. There are no cars allowed in the city because of all the pedestrians.</a:t>
            </a:r>
          </a:p>
          <a:p>
            <a:r>
              <a:rPr lang="en-US" dirty="0" smtClean="0"/>
              <a:t>Gondola rides- These rides last for about an hour, each boat can hold 6 people (not including the gondolier), nighttime is a magical time to go see Italy. </a:t>
            </a:r>
            <a:endParaRPr lang="en-US" dirty="0"/>
          </a:p>
        </p:txBody>
      </p:sp>
      <p:pic>
        <p:nvPicPr>
          <p:cNvPr id="4" name="Picture 3" descr="Unknown.jpeg"/>
          <p:cNvPicPr>
            <a:picLocks noChangeAspect="1"/>
          </p:cNvPicPr>
          <p:nvPr/>
        </p:nvPicPr>
        <p:blipFill>
          <a:blip r:embed="rId2"/>
          <a:stretch>
            <a:fillRect/>
          </a:stretch>
        </p:blipFill>
        <p:spPr>
          <a:xfrm>
            <a:off x="6355895" y="5180331"/>
            <a:ext cx="1896034" cy="1518338"/>
          </a:xfrm>
          <a:prstGeom prst="rect">
            <a:avLst/>
          </a:prstGeom>
        </p:spPr>
      </p:pic>
      <p:pic>
        <p:nvPicPr>
          <p:cNvPr id="6" name="Picture 5" descr="Unknown-2.jpeg"/>
          <p:cNvPicPr>
            <a:picLocks noChangeAspect="1"/>
          </p:cNvPicPr>
          <p:nvPr/>
        </p:nvPicPr>
        <p:blipFill>
          <a:blip r:embed="rId3"/>
          <a:stretch>
            <a:fillRect/>
          </a:stretch>
        </p:blipFill>
        <p:spPr>
          <a:xfrm>
            <a:off x="167162" y="274638"/>
            <a:ext cx="1989859" cy="132416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Country Resources continued </a:t>
            </a:r>
            <a:endParaRPr lang="en-US" dirty="0"/>
          </a:p>
        </p:txBody>
      </p:sp>
      <p:sp>
        <p:nvSpPr>
          <p:cNvPr id="3" name="Content Placeholder 2"/>
          <p:cNvSpPr>
            <a:spLocks noGrp="1"/>
          </p:cNvSpPr>
          <p:nvPr>
            <p:ph idx="1"/>
          </p:nvPr>
        </p:nvSpPr>
        <p:spPr/>
        <p:txBody>
          <a:bodyPr/>
          <a:lstStyle/>
          <a:p>
            <a:r>
              <a:rPr lang="en-US" dirty="0" smtClean="0"/>
              <a:t>Other ways to have fun are </a:t>
            </a:r>
          </a:p>
          <a:p>
            <a:r>
              <a:rPr lang="en-US" dirty="0" smtClean="0"/>
              <a:t>Concerts</a:t>
            </a:r>
          </a:p>
          <a:p>
            <a:r>
              <a:rPr lang="en-US" dirty="0" smtClean="0"/>
              <a:t>Shopping</a:t>
            </a:r>
          </a:p>
          <a:p>
            <a:r>
              <a:rPr lang="en-US" dirty="0" smtClean="0"/>
              <a:t>Visiting churches </a:t>
            </a:r>
          </a:p>
          <a:p>
            <a:r>
              <a:rPr lang="en-US" dirty="0" smtClean="0"/>
              <a:t>Fun foods</a:t>
            </a:r>
            <a:endParaRPr lang="en-US" dirty="0"/>
          </a:p>
        </p:txBody>
      </p:sp>
      <p:pic>
        <p:nvPicPr>
          <p:cNvPr id="5" name="Picture 4" descr="Unknown.jpeg"/>
          <p:cNvPicPr>
            <a:picLocks noChangeAspect="1"/>
          </p:cNvPicPr>
          <p:nvPr/>
        </p:nvPicPr>
        <p:blipFill>
          <a:blip r:embed="rId2"/>
          <a:stretch>
            <a:fillRect/>
          </a:stretch>
        </p:blipFill>
        <p:spPr>
          <a:xfrm>
            <a:off x="6010437" y="1600200"/>
            <a:ext cx="2985925" cy="1878073"/>
          </a:xfrm>
          <a:prstGeom prst="rect">
            <a:avLst/>
          </a:prstGeom>
        </p:spPr>
      </p:pic>
      <p:pic>
        <p:nvPicPr>
          <p:cNvPr id="6" name="Picture 5" descr="images-1.jpeg"/>
          <p:cNvPicPr>
            <a:picLocks noChangeAspect="1"/>
          </p:cNvPicPr>
          <p:nvPr/>
        </p:nvPicPr>
        <p:blipFill>
          <a:blip r:embed="rId3"/>
          <a:stretch>
            <a:fillRect/>
          </a:stretch>
        </p:blipFill>
        <p:spPr>
          <a:xfrm>
            <a:off x="3513730" y="4000119"/>
            <a:ext cx="3187700" cy="25527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TotalTime>
  <Words>206</Words>
  <Application>Microsoft Macintosh PowerPoint</Application>
  <PresentationFormat>On-screen Show (4:3)</PresentationFormat>
  <Paragraphs>17</Paragraphs>
  <Slides>5</Slides>
  <Notes>0</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Office Theme</vt:lpstr>
      <vt:lpstr>Italy Travel Itinerary </vt:lpstr>
      <vt:lpstr>Slide 2</vt:lpstr>
      <vt:lpstr>Slide 3</vt:lpstr>
      <vt:lpstr>Country Resources</vt:lpstr>
      <vt:lpstr>Country Resources continued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Italy Travel Itinerary </dc:title>
  <dc:creator>Office 2004 Test Drive User</dc:creator>
  <cp:lastModifiedBy>Office 2004 Test Drive User</cp:lastModifiedBy>
  <cp:revision>4</cp:revision>
  <dcterms:created xsi:type="dcterms:W3CDTF">2013-11-26T23:45:01Z</dcterms:created>
  <dcterms:modified xsi:type="dcterms:W3CDTF">2013-11-26T23:45:32Z</dcterms:modified>
</cp:coreProperties>
</file>